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5" r:id="rId4"/>
    <p:sldId id="286" r:id="rId5"/>
    <p:sldId id="293" r:id="rId6"/>
    <p:sldId id="289" r:id="rId7"/>
    <p:sldId id="295" r:id="rId8"/>
    <p:sldId id="296" r:id="rId9"/>
    <p:sldId id="290" r:id="rId10"/>
    <p:sldId id="291" r:id="rId11"/>
    <p:sldId id="292" r:id="rId12"/>
    <p:sldId id="287" r:id="rId13"/>
    <p:sldId id="288" r:id="rId14"/>
    <p:sldId id="279" r:id="rId15"/>
    <p:sldId id="280" r:id="rId16"/>
    <p:sldId id="259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B1FC3C-AAE9-4943-BD09-5A7E271288A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F97AF63-CBEF-4C24-A0C0-8DAC68A257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746591" y="1459186"/>
            <a:ext cx="5220664" cy="1885019"/>
          </a:xfrm>
          <a:blipFill>
            <a:blip r:embed="rId2"/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chemeClr val="accent2">
                      <a:lumMod val="75000"/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Oregon Parks and Recreation Department Grant Presentation</a:t>
            </a:r>
          </a:p>
          <a:p>
            <a:pPr algn="ctr"/>
            <a:endParaRPr lang="en-US" sz="2800" b="1" i="1" dirty="0">
              <a:ln cmpd="thickThin">
                <a:solidFill>
                  <a:schemeClr val="accent2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6371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Future Park Sodaville Road View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1210946"/>
            <a:ext cx="9097682" cy="3567428"/>
          </a:xfrm>
        </p:spPr>
      </p:pic>
    </p:spTree>
    <p:extLst>
      <p:ext uri="{BB962C8B-B14F-4D97-AF65-F5344CB8AC3E}">
        <p14:creationId xmlns:p14="http://schemas.microsoft.com/office/powerpoint/2010/main" val="155358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Future park Main Street view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505200"/>
          </a:xfrm>
        </p:spPr>
      </p:pic>
    </p:spTree>
    <p:extLst>
      <p:ext uri="{BB962C8B-B14F-4D97-AF65-F5344CB8AC3E}">
        <p14:creationId xmlns:p14="http://schemas.microsoft.com/office/powerpoint/2010/main" val="226039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List of Infrastructure 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Projects funds request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191500" cy="3579849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Plumbed 2 Stall ADA Restroom Building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Water Lines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Replace/Install Septic System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Relocating Electrical Utilities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 Walkways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Parking Facilities with 2 Driveways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6128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845550" cy="54864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List of projects INVOLVING Education, Socialization, exercise and beautification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0628"/>
            <a:ext cx="8267700" cy="3579849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Natural Equipped Playground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Horseshoe Pits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Barbeque/Socializing Patio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Park Landscaping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28194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Soda springs community center park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946490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4" y="838200"/>
            <a:ext cx="506436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5" y="32004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55"/>
            <a:ext cx="7521575" cy="34704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7" y="3520911"/>
            <a:ext cx="451561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20911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Great Parks Support: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mtClean="0"/>
              <a:t>Healthy Child</a:t>
            </a:r>
          </a:p>
          <a:p>
            <a:pPr algn="ctr"/>
            <a:r>
              <a:rPr lang="en-US" smtClean="0"/>
              <a:t>Development </a:t>
            </a:r>
          </a:p>
          <a:p>
            <a:pPr algn="ctr"/>
            <a:endParaRPr lang="en-US" smtClean="0"/>
          </a:p>
          <a:p>
            <a:pPr algn="ctr"/>
            <a:r>
              <a:rPr lang="en-US" smtClean="0"/>
              <a:t>Quality  </a:t>
            </a:r>
          </a:p>
          <a:p>
            <a:pPr algn="ctr"/>
            <a:r>
              <a:rPr lang="en-US" smtClean="0"/>
              <a:t>Education</a:t>
            </a:r>
          </a:p>
          <a:p>
            <a:pPr algn="ctr"/>
            <a:r>
              <a:rPr lang="en-US" smtClean="0"/>
              <a:t> </a:t>
            </a:r>
          </a:p>
          <a:p>
            <a:pPr algn="ctr"/>
            <a:r>
              <a:rPr lang="en-US" smtClean="0"/>
              <a:t>Community </a:t>
            </a:r>
          </a:p>
          <a:p>
            <a:pPr algn="ctr"/>
            <a:r>
              <a:rPr lang="en-US" smtClean="0"/>
              <a:t>Vitality </a:t>
            </a:r>
          </a:p>
          <a:p>
            <a:pPr algn="ctr"/>
            <a:r>
              <a:rPr lang="en-US" smtClean="0"/>
              <a:t> </a:t>
            </a:r>
          </a:p>
          <a:p>
            <a:pPr algn="ctr"/>
            <a:r>
              <a:rPr lang="en-US" smtClean="0"/>
              <a:t>Sustainable </a:t>
            </a:r>
          </a:p>
          <a:p>
            <a:pPr algn="ctr"/>
            <a:r>
              <a:rPr lang="en-US" smtClean="0"/>
              <a:t>Environment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3962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14401"/>
            <a:ext cx="3886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6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TIME,</a:t>
            </a:r>
            <a:br>
              <a:rPr lang="en-US" dirty="0" smtClean="0"/>
            </a:br>
            <a:r>
              <a:rPr lang="en-US" dirty="0" smtClean="0"/>
              <a:t>INTEREST &amp; CONSIDERATION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1771429" cy="1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5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3" y="1096963"/>
            <a:ext cx="3163063" cy="37131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06" y="1096963"/>
            <a:ext cx="3140963" cy="37131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Location of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Soda Springs Community Center Park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3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Mineral Springs Park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84" y="1100138"/>
            <a:ext cx="5395469" cy="3840480"/>
          </a:xfrm>
        </p:spPr>
      </p:pic>
    </p:spTree>
    <p:extLst>
      <p:ext uri="{BB962C8B-B14F-4D97-AF65-F5344CB8AC3E}">
        <p14:creationId xmlns:p14="http://schemas.microsoft.com/office/powerpoint/2010/main" val="257458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8077200" cy="548640"/>
          </a:xfr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Soda Springs Community Center Park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4419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 2014 the City of Sodaville negotiated a land exchange with the Lebanon Area Habitat for Humanity.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majority of this land has been designated as a park complete with an approved Conditional Use Permit that was required because of the lands location in a Commercial Zone.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total land area is approximately .67 acres that is located on 2 levels of fairly flat terrain in the center of the City. This makes it a prime location for sports and Community socialization.</a:t>
            </a:r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 new Park Logo was created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and chosen in March, 2016.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60354"/>
            <a:ext cx="39568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Why is a new park needed?</a:t>
            </a:r>
            <a:endParaRPr lang="en-US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763000" cy="39285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Sodaville has no Public Transportation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no active Organizations or Programs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now a Sport Court but no playground or finished space for other Community activities. Mineral Springs Park is a more natural park that was created  on the side of a hill and is unusable for activities.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the population is about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has been an increased interest in living in the small town atmosphere. Close to amenities available in the cities of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Lebanon (8 miles)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Sweet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(11 miles),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 lots, wildlife, and surrounding forest, means the City of Sodaville’s population is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growing.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9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Work completed by citizen planning committee and volunteers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2013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1676400"/>
            <a:ext cx="4624693" cy="32918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2016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02" y="1676400"/>
            <a:ext cx="4389120" cy="3276599"/>
          </a:xfrm>
        </p:spPr>
      </p:pic>
    </p:spTree>
    <p:extLst>
      <p:ext uri="{BB962C8B-B14F-4D97-AF65-F5344CB8AC3E}">
        <p14:creationId xmlns:p14="http://schemas.microsoft.com/office/powerpoint/2010/main" val="119727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THE CITIZEN PLANNING COMMITTEE AND THE City of Sodaville BUILT A MULTI USE SPORT COURT IN COOPERATION WITH THE FORD FAMILY FOUNDATION AND OTHER GENEROUS DONATIONS. It was built by volunteers.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40527"/>
            <a:ext cx="6858000" cy="457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40526"/>
            <a:ext cx="8077200" cy="44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91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Completed Sport Court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5" y="1125104"/>
            <a:ext cx="8191630" cy="46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760"/>
            <a:ext cx="8991600" cy="54864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Future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soda springs community center park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907703" cy="4114800"/>
          </a:xfrm>
        </p:spPr>
      </p:pic>
    </p:spTree>
    <p:extLst>
      <p:ext uri="{BB962C8B-B14F-4D97-AF65-F5344CB8AC3E}">
        <p14:creationId xmlns:p14="http://schemas.microsoft.com/office/powerpoint/2010/main" val="2310029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8866</TotalTime>
  <Words>334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Location of  Soda Springs Community Center Park</vt:lpstr>
      <vt:lpstr>Mineral Springs Park</vt:lpstr>
      <vt:lpstr>Soda Springs Community Center Park</vt:lpstr>
      <vt:lpstr>Why is a new park needed?</vt:lpstr>
      <vt:lpstr>Work completed by citizen planning committee and volunteers</vt:lpstr>
      <vt:lpstr>  THE CITIZEN PLANNING COMMITTEE AND THE City of Sodaville BUILT A MULTI USE SPORT COURT IN COOPERATION WITH THE FORD FAMILY FOUNDATION AND OTHER GENEROUS DONATIONS. It was built by volunteers.</vt:lpstr>
      <vt:lpstr>Completed Sport Court</vt:lpstr>
      <vt:lpstr>Future soda springs community center park</vt:lpstr>
      <vt:lpstr>Future Park Sodaville Road View</vt:lpstr>
      <vt:lpstr>Future park Main Street view</vt:lpstr>
      <vt:lpstr>List of Infrastructure  Projects funds request</vt:lpstr>
      <vt:lpstr>List of projects INVOLVING Education, Socialization, exercise and beautification</vt:lpstr>
      <vt:lpstr>Soda springs community center park</vt:lpstr>
      <vt:lpstr>PowerPoint Presentation</vt:lpstr>
      <vt:lpstr>Great Parks Support: </vt:lpstr>
      <vt:lpstr>THANK YOU FOR YOUR TIME, INTEREST &amp; CONSIDERATION</vt:lpstr>
    </vt:vector>
  </TitlesOfParts>
  <Company>CITY OF SODAVILLE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Sodaville</dc:title>
  <dc:creator>Judy Smith</dc:creator>
  <cp:lastModifiedBy>City of Sodaville</cp:lastModifiedBy>
  <cp:revision>71</cp:revision>
  <dcterms:created xsi:type="dcterms:W3CDTF">2015-11-16T21:42:34Z</dcterms:created>
  <dcterms:modified xsi:type="dcterms:W3CDTF">2017-08-28T18:26:35Z</dcterms:modified>
</cp:coreProperties>
</file>